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0" r:id="rId3"/>
    <p:sldId id="271" r:id="rId4"/>
    <p:sldId id="269" r:id="rId5"/>
    <p:sldId id="267" r:id="rId6"/>
    <p:sldId id="268" r:id="rId7"/>
    <p:sldId id="270" r:id="rId8"/>
    <p:sldId id="258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6" autoAdjust="0"/>
    <p:restoredTop sz="94660"/>
  </p:normalViewPr>
  <p:slideViewPr>
    <p:cSldViewPr>
      <p:cViewPr varScale="1">
        <p:scale>
          <a:sx n="106" d="100"/>
          <a:sy n="106" d="100"/>
        </p:scale>
        <p:origin x="121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0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2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4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8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0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9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A127-F56E-45E8-936C-02D2AABDAEE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6F116-BE10-4CED-BA34-A37ACF7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16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g"/><Relationship Id="rId7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38575"/>
            <a:ext cx="7772400" cy="24320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PRESENTATION</a:t>
            </a:r>
            <a:br>
              <a:rPr lang="en-US" b="1" u="sng" dirty="0"/>
            </a:br>
            <a:br>
              <a:rPr lang="en-US" dirty="0"/>
            </a:br>
            <a:r>
              <a:rPr lang="en-US" sz="3200" dirty="0"/>
              <a:t>Tuesday the 7</a:t>
            </a:r>
            <a:r>
              <a:rPr lang="en-US" sz="3200" baseline="30000" dirty="0"/>
              <a:t>th</a:t>
            </a:r>
            <a:r>
              <a:rPr lang="en-US" sz="3200" dirty="0"/>
              <a:t> of June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533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384568"/>
            <a:ext cx="8686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Karaoke – Disco – DJ’s – MC’s Kid’s Parties – 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Wedding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&amp; More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5103118"/>
            <a:ext cx="69341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Call us on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</a:rPr>
              <a:t>0414 395 578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950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504" y="4190998"/>
            <a:ext cx="3013417" cy="2666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 FMK Entertainments we also Provide 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MC’s For Weddings, Special Functions and/or Milestone Events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75" y="1752600"/>
            <a:ext cx="39624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190999"/>
            <a:ext cx="3111498" cy="2666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75" y="4190999"/>
            <a:ext cx="3962400" cy="2666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40" y="2362200"/>
            <a:ext cx="2782260" cy="1828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2390375" cy="18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AU" dirty="0"/>
              <a:t>We thank you for your time. </a:t>
            </a:r>
            <a:br>
              <a:rPr lang="en-AU" dirty="0"/>
            </a:br>
            <a:r>
              <a:rPr lang="en-AU" dirty="0"/>
              <a:t>Remember for all your Entertainment needs, look no further than us at FMK.</a:t>
            </a:r>
            <a:br>
              <a:rPr lang="en-AU" dirty="0"/>
            </a:br>
            <a:r>
              <a:rPr lang="en-AU" dirty="0"/>
              <a:t> We have you covered!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24242"/>
          <a:stretch/>
        </p:blipFill>
        <p:spPr>
          <a:xfrm>
            <a:off x="0" y="449580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84453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990599"/>
          </a:xfrm>
        </p:spPr>
        <p:txBody>
          <a:bodyPr>
            <a:noAutofit/>
          </a:bodyPr>
          <a:lstStyle/>
          <a:p>
            <a:r>
              <a:rPr lang="en-US" sz="2400" dirty="0"/>
              <a:t>FMK Entertainments is an established business of 10+ years with  operations in Sydney, the mid and northern NSW &amp; S/East Queensland </a:t>
            </a:r>
          </a:p>
        </p:txBody>
      </p:sp>
      <p:sp>
        <p:nvSpPr>
          <p:cNvPr id="9" name="Rectangle 8"/>
          <p:cNvSpPr/>
          <p:nvPr/>
        </p:nvSpPr>
        <p:spPr>
          <a:xfrm>
            <a:off x="-25651" y="354398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We only employ reliable responsive Hosts/MC’s totally focused on our customer needs, we then equipped them with all the latest up-to-date premium equipment including, but not limited to the latest software programs, </a:t>
            </a:r>
            <a:r>
              <a:rPr lang="en-US" sz="2400" dirty="0" err="1"/>
              <a:t>computerised</a:t>
            </a:r>
            <a:r>
              <a:rPr lang="en-US" sz="2400" dirty="0"/>
              <a:t> digital song library, professional lighting and promotional banners, cordless professional UHF microphones and an 18” inch LED singer song display monitor with fold back.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24242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424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FMK Entertainments has become one of the top suppliers for quality karaoke entertainment, we currently have regular weekly residential venues across two states, and we are equally proud of </a:t>
            </a:r>
          </a:p>
          <a:p>
            <a:pPr algn="ctr"/>
            <a:r>
              <a:rPr lang="en-US" sz="2400" dirty="0"/>
              <a:t>our earnt reputation for the supply of superior professional entertainment services.</a:t>
            </a:r>
          </a:p>
        </p:txBody>
      </p:sp>
    </p:spTree>
    <p:extLst>
      <p:ext uri="{BB962C8B-B14F-4D97-AF65-F5344CB8AC3E}">
        <p14:creationId xmlns:p14="http://schemas.microsoft.com/office/powerpoint/2010/main" val="6755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24242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5831" y="5847060"/>
            <a:ext cx="2912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Our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344427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09599"/>
          </a:xfrm>
        </p:spPr>
        <p:txBody>
          <a:bodyPr>
            <a:noAutofit/>
          </a:bodyPr>
          <a:lstStyle/>
          <a:p>
            <a:r>
              <a:rPr lang="en-US" sz="2400" dirty="0"/>
              <a:t>FMK Entertainments Social Media Website.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76200"/>
            <a:ext cx="8763000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063915">
            <a:off x="104016" y="3880326"/>
            <a:ext cx="5825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Over 800 followers!</a:t>
            </a:r>
          </a:p>
        </p:txBody>
      </p:sp>
    </p:spTree>
    <p:extLst>
      <p:ext uri="{BB962C8B-B14F-4D97-AF65-F5344CB8AC3E}">
        <p14:creationId xmlns:p14="http://schemas.microsoft.com/office/powerpoint/2010/main" val="115435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564"/>
            <a:ext cx="4064000" cy="3497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564"/>
            <a:ext cx="2349919" cy="3573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564"/>
            <a:ext cx="2265680" cy="3573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96393"/>
            <a:ext cx="2438400" cy="29854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72593"/>
            <a:ext cx="2349919" cy="2909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97566"/>
            <a:ext cx="4038600" cy="28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1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84" y="1600200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6" y="4068762"/>
            <a:ext cx="3053444" cy="2560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87" y="4068762"/>
            <a:ext cx="3394830" cy="2560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96" y="4572000"/>
            <a:ext cx="1989296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24242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95" y="1752600"/>
            <a:ext cx="1989297" cy="26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8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6" y="1653373"/>
            <a:ext cx="3555999" cy="217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375384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5" y="4093360"/>
            <a:ext cx="3555999" cy="2663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93360"/>
            <a:ext cx="3375384" cy="2663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2796373"/>
            <a:ext cx="4724400" cy="27662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06" y="3003533"/>
            <a:ext cx="4114800" cy="2314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24242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800600"/>
          </a:xfrm>
        </p:spPr>
      </p:pic>
      <p:sp>
        <p:nvSpPr>
          <p:cNvPr id="7" name="TextBox 6"/>
          <p:cNvSpPr txBox="1"/>
          <p:nvPr/>
        </p:nvSpPr>
        <p:spPr>
          <a:xfrm>
            <a:off x="-76200" y="228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FMK Entertainments uses the Singer Karaoke Song Selector Touchscreen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With Over 100,000 Songs within our Data Base</a:t>
            </a:r>
          </a:p>
        </p:txBody>
      </p:sp>
    </p:spTree>
    <p:extLst>
      <p:ext uri="{BB962C8B-B14F-4D97-AF65-F5344CB8AC3E}">
        <p14:creationId xmlns:p14="http://schemas.microsoft.com/office/powerpoint/2010/main" val="230102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Video Retro DJ</a:t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Listen and Watch Video Hits 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8" y="1524000"/>
            <a:ext cx="8229601" cy="4732021"/>
          </a:xfrm>
        </p:spPr>
      </p:pic>
    </p:spTree>
    <p:extLst>
      <p:ext uri="{BB962C8B-B14F-4D97-AF65-F5344CB8AC3E}">
        <p14:creationId xmlns:p14="http://schemas.microsoft.com/office/powerpoint/2010/main" val="371081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199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PRESENTATION  Tuesday the 7th of June 2016</vt:lpstr>
      <vt:lpstr>FMK Entertainments is an established business of 10+ years with  operations in Sydney, the mid and northern NSW &amp; S/East Queensland </vt:lpstr>
      <vt:lpstr>PowerPoint Presentation</vt:lpstr>
      <vt:lpstr>FMK Entertainments Social Media Website.</vt:lpstr>
      <vt:lpstr>PowerPoint Presentation</vt:lpstr>
      <vt:lpstr>PowerPoint Presentation</vt:lpstr>
      <vt:lpstr>PowerPoint Presentation</vt:lpstr>
      <vt:lpstr>PowerPoint Presentation</vt:lpstr>
      <vt:lpstr>Video Retro DJ Listen and Watch Video Hits </vt:lpstr>
      <vt:lpstr>At FMK Entertainments we also Provide  MC’s For Weddings, Special Functions and/or Milestone Events</vt:lpstr>
      <vt:lpstr>We thank you for your time.  Remember for all your Entertainment needs, look no further than us at FMK.  We have you covered!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sam tipper-strong</cp:lastModifiedBy>
  <cp:revision>47</cp:revision>
  <dcterms:created xsi:type="dcterms:W3CDTF">2012-12-04T21:27:10Z</dcterms:created>
  <dcterms:modified xsi:type="dcterms:W3CDTF">2018-04-23T23:58:11Z</dcterms:modified>
</cp:coreProperties>
</file>